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59" r:id="rId3"/>
    <p:sldId id="256" r:id="rId4"/>
    <p:sldId id="257" r:id="rId5"/>
    <p:sldId id="258" r:id="rId6"/>
    <p:sldId id="260" r:id="rId7"/>
  </p:sldIdLst>
  <p:sldSz cx="12573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92" y="-600"/>
      </p:cViewPr>
      <p:guideLst>
        <p:guide orient="horz" pos="2160"/>
        <p:guide pos="39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9CD27-B38B-4147-A52C-81116B3A7D41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" y="685800"/>
            <a:ext cx="6286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1B2DC-DC6A-4DD3-A618-9090FE4596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539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19264" y="0"/>
            <a:ext cx="315373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581400"/>
            <a:ext cx="54483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3352800" y="1447800"/>
            <a:ext cx="54483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926609" y="6426202"/>
            <a:ext cx="3876674" cy="126999"/>
          </a:xfrm>
        </p:spPr>
        <p:txBody>
          <a:bodyPr/>
          <a:lstStyle/>
          <a:p>
            <a:fld id="{67D9A038-6025-434A-AD39-F9184F2957E2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8820592" y="6400800"/>
            <a:ext cx="628650" cy="152400"/>
          </a:xfr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4924426" y="6296248"/>
            <a:ext cx="387885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B275-91F5-4714-8A39-66FF0109036E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5425" y="274639"/>
            <a:ext cx="282892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9"/>
            <a:ext cx="82772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6ABF-6043-4C74-B003-4EFFBCA0CA02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911328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273" y="-925"/>
            <a:ext cx="125762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123530" y="1730403"/>
            <a:ext cx="776685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66882" y="2470926"/>
            <a:ext cx="8952805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D5A1-9A42-41F8-BBB5-F475ECC7D85E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9329-3F27-40FB-B931-7FEF3B9AA5C0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273" y="-925"/>
            <a:ext cx="125762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911328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126674" y="1726738"/>
            <a:ext cx="7770114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72209" y="2468304"/>
            <a:ext cx="8951976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8155-F9A7-4CF3-B427-5C0B9843B7E0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1097280"/>
            <a:ext cx="440055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2522" y="1097280"/>
            <a:ext cx="440055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3C0F-47FF-4456-93E6-06BB16C9CDEC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1097280"/>
            <a:ext cx="440055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6331" y="1701848"/>
            <a:ext cx="440055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62522" y="1097280"/>
            <a:ext cx="440055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62522" y="1701848"/>
            <a:ext cx="440055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42320-80FE-4334-85FD-93D540BA436E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AE84-322A-40CA-909A-3A73482AD8AF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D2116-CCCE-4495-94B7-EC157300052E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911328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881785" y="-1881783"/>
            <a:ext cx="6858000" cy="1062157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79279" y="1576104"/>
            <a:ext cx="716661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0635" y="2618912"/>
            <a:ext cx="5235696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84687" y="2253385"/>
            <a:ext cx="7967795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0F0B-E796-4E0B-87FD-91EBD654FF25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57201"/>
            <a:ext cx="50292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6C5E-FAB6-42E9-BFD4-ED39B30F5A36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89635" y="0"/>
            <a:ext cx="9783366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911328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911328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922896" y="1717501"/>
            <a:ext cx="75438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72285" y="2180529"/>
            <a:ext cx="8382749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EF683-B689-42F7-9C38-796D02DDE31E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7EDA-21A7-4321-B511-7FCB37F44334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5425" y="274639"/>
            <a:ext cx="2828925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9"/>
            <a:ext cx="8277225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6D3F-EF07-424C-9224-4327A91D6680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29750" y="0"/>
            <a:ext cx="315373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154709" y="6426202"/>
            <a:ext cx="3876674" cy="126999"/>
          </a:xfrm>
        </p:spPr>
        <p:txBody>
          <a:bodyPr/>
          <a:lstStyle/>
          <a:p>
            <a:fld id="{32224CB9-9A6B-409C-9676-F7868D5D1FCB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5660034" y="6400800"/>
            <a:ext cx="733425" cy="152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152526" y="6296248"/>
            <a:ext cx="387885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28650" y="1828800"/>
            <a:ext cx="440055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28651" y="3578224"/>
            <a:ext cx="4400887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3429000"/>
            <a:ext cx="4295775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457200"/>
            <a:ext cx="4295775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705600" y="457201"/>
            <a:ext cx="3876675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573-8B8E-48E3-A0E1-66F81673364E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75238"/>
            <a:ext cx="4924425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675288"/>
            <a:ext cx="4924425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649" y="3429000"/>
            <a:ext cx="4924425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649" y="3840162"/>
            <a:ext cx="4924425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705600" y="457201"/>
            <a:ext cx="3876675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1CEB-D89D-4953-87FC-FDE91E662444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3975" y="457200"/>
            <a:ext cx="54483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FFCAC-CBB5-4AE9-A296-564A27A1AFDF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D29E-E273-4597-B5C4-7634D40FD04A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4700" y="1676401"/>
            <a:ext cx="3457575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76400"/>
            <a:ext cx="6462522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3800" y="3552372"/>
            <a:ext cx="3038475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729A-C7DD-4862-821C-72D84CE2A663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1" y="1676400"/>
            <a:ext cx="6458330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124700" y="1676400"/>
            <a:ext cx="3457575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3800" y="3552372"/>
            <a:ext cx="3038475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BDFB-1B35-4EB7-9CE1-0DC09B9BC540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2132579" y="0"/>
            <a:ext cx="44042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5600" y="457200"/>
            <a:ext cx="3876675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457201"/>
            <a:ext cx="50292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687050" y="6400800"/>
            <a:ext cx="733425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6705602" y="6426202"/>
            <a:ext cx="3876674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A77CB4-AECD-4F9C-8490-F6170CF53979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703419" y="6296248"/>
            <a:ext cx="387885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274" y="5050633"/>
            <a:ext cx="4914603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273" y="5051293"/>
            <a:ext cx="125762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365760"/>
            <a:ext cx="10341293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1100629"/>
            <a:ext cx="10341293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76606" y="5870448"/>
            <a:ext cx="2992374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C4B513-773A-4EEB-BCDC-87EAE8B67D9A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6582" y="6285122"/>
            <a:ext cx="64960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51427" y="6170822"/>
            <a:ext cx="691515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900" y="1143000"/>
            <a:ext cx="10406826" cy="3819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2395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376025"/>
            <a:ext cx="11125199" cy="6190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0355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1" y="323561"/>
            <a:ext cx="10744200" cy="616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759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100" y="442109"/>
            <a:ext cx="10363200" cy="588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981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3179" y="2514600"/>
            <a:ext cx="10226649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9050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55</TotalTime>
  <Words>4</Words>
  <Application>Microsoft Office PowerPoint</Application>
  <PresentationFormat>Custom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Composite</vt:lpstr>
      <vt:lpstr>Angles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VAIO-PC</dc:creator>
  <cp:lastModifiedBy>Ryuoda Imam MS</cp:lastModifiedBy>
  <cp:revision>16</cp:revision>
  <dcterms:created xsi:type="dcterms:W3CDTF">2006-08-16T00:00:00Z</dcterms:created>
  <dcterms:modified xsi:type="dcterms:W3CDTF">2018-12-18T01:15:48Z</dcterms:modified>
</cp:coreProperties>
</file>