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573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70" y="-84"/>
      </p:cViewPr>
      <p:guideLst>
        <p:guide orient="horz" pos="2160"/>
        <p:guide pos="39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2975" y="2130426"/>
            <a:ext cx="106870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85950" y="3886200"/>
            <a:ext cx="88011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5425" y="274639"/>
            <a:ext cx="282892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4639"/>
            <a:ext cx="82772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3180" y="4406901"/>
            <a:ext cx="106870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93180" y="2906713"/>
            <a:ext cx="106870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600201"/>
            <a:ext cx="55530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91275" y="1600201"/>
            <a:ext cx="55530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28650" y="1535113"/>
            <a:ext cx="555525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8650" y="2174875"/>
            <a:ext cx="555525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86910" y="1535113"/>
            <a:ext cx="555744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86910" y="2174875"/>
            <a:ext cx="555744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8651" y="273050"/>
            <a:ext cx="413643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915694" y="273051"/>
            <a:ext cx="702865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8651" y="1435101"/>
            <a:ext cx="413643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4396" y="4800600"/>
            <a:ext cx="75438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64396" y="612775"/>
            <a:ext cx="75438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64396" y="5367338"/>
            <a:ext cx="7543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113157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600201"/>
            <a:ext cx="113157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933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6/28/2016</a:t>
            </a:fld>
            <a:endParaRPr lang="en-US"/>
          </a:p>
        </p:txBody>
      </p:sp>
      <p:sp>
        <p:nvSpPr>
          <p:cNvPr id="5" name="Footer Placeholder 4"/>
          <p:cNvSpPr>
            <a:spLocks noGrp="1"/>
          </p:cNvSpPr>
          <p:nvPr>
            <p:ph type="ftr" sz="quarter" idx="3"/>
          </p:nvPr>
        </p:nvSpPr>
        <p:spPr>
          <a:xfrm>
            <a:off x="4295775" y="6356351"/>
            <a:ext cx="39814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10650" y="6356351"/>
            <a:ext cx="29337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814" t="20092" r="8639" b="5332"/>
          <a:stretch/>
        </p:blipFill>
        <p:spPr bwMode="auto">
          <a:xfrm>
            <a:off x="1156622" y="152401"/>
            <a:ext cx="10473403" cy="5029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sp>
        <p:nvSpPr>
          <p:cNvPr id="3" name="TextBox 2"/>
          <p:cNvSpPr txBox="1"/>
          <p:nvPr/>
        </p:nvSpPr>
        <p:spPr>
          <a:xfrm>
            <a:off x="838200" y="5715001"/>
            <a:ext cx="10267950" cy="461665"/>
          </a:xfrm>
          <a:prstGeom prst="rect">
            <a:avLst/>
          </a:prstGeom>
          <a:noFill/>
        </p:spPr>
        <p:txBody>
          <a:bodyPr wrap="square" rtlCol="0">
            <a:spAutoFit/>
          </a:bodyPr>
          <a:lstStyle/>
          <a:p>
            <a:r>
              <a:rPr lang="en-US" sz="2400" dirty="0" smtClean="0"/>
              <a:t>BUKAN JURNAL INTERNASIONAL TERINDEKS DI SCOPUS</a:t>
            </a:r>
            <a:endParaRPr lang="en-US" sz="2400" dirty="0"/>
          </a:p>
        </p:txBody>
      </p:sp>
    </p:spTree>
    <p:extLst>
      <p:ext uri="{BB962C8B-B14F-4D97-AF65-F5344CB8AC3E}">
        <p14:creationId xmlns:p14="http://schemas.microsoft.com/office/powerpoint/2010/main" val="1318351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005" t="20339" r="28888" b="6250"/>
          <a:stretch/>
        </p:blipFill>
        <p:spPr bwMode="auto">
          <a:xfrm>
            <a:off x="644769" y="714542"/>
            <a:ext cx="9181131" cy="586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Brace 1"/>
          <p:cNvSpPr/>
          <p:nvPr/>
        </p:nvSpPr>
        <p:spPr>
          <a:xfrm>
            <a:off x="10074519" y="1752600"/>
            <a:ext cx="564174" cy="2286000"/>
          </a:xfrm>
          <a:prstGeom prst="rightBrace">
            <a:avLst/>
          </a:prstGeom>
          <a:solidFill>
            <a:schemeClr val="bg1"/>
          </a:solidFill>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ight Brace 3"/>
          <p:cNvSpPr/>
          <p:nvPr/>
        </p:nvSpPr>
        <p:spPr>
          <a:xfrm>
            <a:off x="10155115" y="4267200"/>
            <a:ext cx="564174" cy="2286000"/>
          </a:xfrm>
          <a:prstGeom prst="rightBrace">
            <a:avLst/>
          </a:prstGeom>
          <a:solidFill>
            <a:schemeClr val="bg1"/>
          </a:solidFill>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10719289" y="2362200"/>
            <a:ext cx="1450731" cy="369332"/>
          </a:xfrm>
          <a:prstGeom prst="rect">
            <a:avLst/>
          </a:prstGeom>
          <a:noFill/>
        </p:spPr>
        <p:txBody>
          <a:bodyPr wrap="square" rtlCol="0">
            <a:spAutoFit/>
          </a:bodyPr>
          <a:lstStyle/>
          <a:p>
            <a:r>
              <a:rPr lang="en-US" b="1" dirty="0" smtClean="0"/>
              <a:t>ENGLISH</a:t>
            </a:r>
            <a:endParaRPr lang="en-US" b="1" dirty="0"/>
          </a:p>
        </p:txBody>
      </p:sp>
      <p:sp>
        <p:nvSpPr>
          <p:cNvPr id="5" name="TextBox 4"/>
          <p:cNvSpPr txBox="1"/>
          <p:nvPr/>
        </p:nvSpPr>
        <p:spPr>
          <a:xfrm>
            <a:off x="10719289" y="5029201"/>
            <a:ext cx="1692519" cy="369332"/>
          </a:xfrm>
          <a:prstGeom prst="rect">
            <a:avLst/>
          </a:prstGeom>
          <a:noFill/>
        </p:spPr>
        <p:txBody>
          <a:bodyPr wrap="square" rtlCol="0">
            <a:spAutoFit/>
          </a:bodyPr>
          <a:lstStyle/>
          <a:p>
            <a:r>
              <a:rPr lang="en-US" b="1" dirty="0" smtClean="0"/>
              <a:t>INDONESIA</a:t>
            </a:r>
            <a:endParaRPr lang="en-US" b="1" dirty="0"/>
          </a:p>
        </p:txBody>
      </p:sp>
      <p:sp>
        <p:nvSpPr>
          <p:cNvPr id="6" name="TextBox 5"/>
          <p:cNvSpPr txBox="1"/>
          <p:nvPr/>
        </p:nvSpPr>
        <p:spPr>
          <a:xfrm>
            <a:off x="967154" y="533400"/>
            <a:ext cx="4916365" cy="369332"/>
          </a:xfrm>
          <a:prstGeom prst="rect">
            <a:avLst/>
          </a:prstGeom>
          <a:noFill/>
        </p:spPr>
        <p:txBody>
          <a:bodyPr wrap="square" rtlCol="0">
            <a:spAutoFit/>
          </a:bodyPr>
          <a:lstStyle/>
          <a:p>
            <a:r>
              <a:rPr lang="en-US" b="1" dirty="0" smtClean="0"/>
              <a:t>ARCHIVES IF BUSINESS RESEARCH </a:t>
            </a:r>
            <a:endParaRPr lang="en-US" b="1"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688898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325" y="990601"/>
            <a:ext cx="11315700" cy="2246769"/>
          </a:xfrm>
          <a:prstGeom prst="rect">
            <a:avLst/>
          </a:prstGeom>
          <a:noFill/>
        </p:spPr>
        <p:txBody>
          <a:bodyPr wrap="square" rtlCol="0">
            <a:spAutoFit/>
          </a:bodyPr>
          <a:lstStyle/>
          <a:p>
            <a:r>
              <a:rPr lang="en-US" sz="2800" b="1" dirty="0" smtClean="0"/>
              <a:t>BILA DILIHAT DAFTAR  PUSTAKA DALAM BAHASA INDONESIA SEDANGKAN INI ADALAH JURNAL INERNASIONLA DALAM BAHASA INGGRIS, BERARTI JURNAL INI TIDAK  DI REVIEW DENGAN BAIK DAN DAPAT DIKELOMPOKKAN SEBAGAI JURNAL INTERNASIONAL  BEREPUTASI ATAU JURNAL INTERNASIONAL MERAGUKAN</a:t>
            </a:r>
            <a:endParaRPr lang="en-US" sz="2800" b="1" dirty="0"/>
          </a:p>
        </p:txBody>
      </p:sp>
    </p:spTree>
    <p:extLst>
      <p:ext uri="{BB962C8B-B14F-4D97-AF65-F5344CB8AC3E}">
        <p14:creationId xmlns:p14="http://schemas.microsoft.com/office/powerpoint/2010/main" val="667067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Words>
  <Application>Microsoft Office PowerPoint</Application>
  <PresentationFormat>Custom</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VAIO-PC</dc:creator>
  <cp:lastModifiedBy>VAIO-PC</cp:lastModifiedBy>
  <cp:revision>2</cp:revision>
  <dcterms:created xsi:type="dcterms:W3CDTF">2006-08-16T00:00:00Z</dcterms:created>
  <dcterms:modified xsi:type="dcterms:W3CDTF">2016-06-28T10:07:09Z</dcterms:modified>
</cp:coreProperties>
</file>