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2" r:id="rId3"/>
    <p:sldId id="259" r:id="rId4"/>
    <p:sldId id="260" r:id="rId5"/>
    <p:sldId id="257" r:id="rId6"/>
    <p:sldId id="258" r:id="rId7"/>
    <p:sldId id="261" r:id="rId8"/>
  </p:sldIdLst>
  <p:sldSz cx="12573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870" y="-84"/>
      </p:cViewPr>
      <p:guideLst>
        <p:guide orient="horz" pos="2160"/>
        <p:guide pos="39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C9BF0-A98F-4917-AA12-B25E188E364F}" type="datetimeFigureOut">
              <a:rPr lang="en-US" smtClean="0"/>
              <a:t>6/30/2016</a:t>
            </a:fld>
            <a:endParaRPr lang="en-US"/>
          </a:p>
        </p:txBody>
      </p:sp>
      <p:sp>
        <p:nvSpPr>
          <p:cNvPr id="4" name="Slide Image Placeholder 3"/>
          <p:cNvSpPr>
            <a:spLocks noGrp="1" noRot="1" noChangeAspect="1"/>
          </p:cNvSpPr>
          <p:nvPr>
            <p:ph type="sldImg" idx="2"/>
          </p:nvPr>
        </p:nvSpPr>
        <p:spPr>
          <a:xfrm>
            <a:off x="285750" y="685800"/>
            <a:ext cx="6286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3A714-DE92-438A-85C2-88E682552370}" type="slidenum">
              <a:rPr lang="en-US" smtClean="0"/>
              <a:t>‹#›</a:t>
            </a:fld>
            <a:endParaRPr lang="en-US"/>
          </a:p>
        </p:txBody>
      </p:sp>
    </p:spTree>
    <p:extLst>
      <p:ext uri="{BB962C8B-B14F-4D97-AF65-F5344CB8AC3E}">
        <p14:creationId xmlns:p14="http://schemas.microsoft.com/office/powerpoint/2010/main" val="21328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 y="685800"/>
            <a:ext cx="6286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9849D5-6CA3-41A4-A8C0-28A9D41727DE}" type="slidenum">
              <a:rPr lang="en-US" smtClean="0"/>
              <a:t>5</a:t>
            </a:fld>
            <a:endParaRPr lang="en-US"/>
          </a:p>
        </p:txBody>
      </p:sp>
    </p:spTree>
    <p:extLst>
      <p:ext uri="{BB962C8B-B14F-4D97-AF65-F5344CB8AC3E}">
        <p14:creationId xmlns:p14="http://schemas.microsoft.com/office/powerpoint/2010/main" val="200897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2975" y="2130426"/>
            <a:ext cx="106870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85950" y="3886200"/>
            <a:ext cx="88011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5425" y="274639"/>
            <a:ext cx="282892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9"/>
            <a:ext cx="82772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3180" y="4406901"/>
            <a:ext cx="106870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93180" y="2906713"/>
            <a:ext cx="106870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600201"/>
            <a:ext cx="55530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91275" y="1600201"/>
            <a:ext cx="55530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8650" y="1535113"/>
            <a:ext cx="5555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8650" y="2174875"/>
            <a:ext cx="5555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86910" y="1535113"/>
            <a:ext cx="55574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86910" y="2174875"/>
            <a:ext cx="555744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1" y="273050"/>
            <a:ext cx="413643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915694" y="273051"/>
            <a:ext cx="702865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8651" y="1435101"/>
            <a:ext cx="41364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4396" y="4800600"/>
            <a:ext cx="75438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64396" y="612775"/>
            <a:ext cx="75438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464396" y="5367338"/>
            <a:ext cx="7543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113157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600201"/>
            <a:ext cx="113157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933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6/30/2016</a:t>
            </a:fld>
            <a:endParaRPr lang="en-US"/>
          </a:p>
        </p:txBody>
      </p:sp>
      <p:sp>
        <p:nvSpPr>
          <p:cNvPr id="5" name="Footer Placeholder 4"/>
          <p:cNvSpPr>
            <a:spLocks noGrp="1"/>
          </p:cNvSpPr>
          <p:nvPr>
            <p:ph type="ftr" sz="quarter" idx="3"/>
          </p:nvPr>
        </p:nvSpPr>
        <p:spPr>
          <a:xfrm>
            <a:off x="4295775" y="6356351"/>
            <a:ext cx="39814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10650" y="6356351"/>
            <a:ext cx="29337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59" t="18644" r="21622" b="5633"/>
          <a:stretch/>
        </p:blipFill>
        <p:spPr bwMode="auto">
          <a:xfrm>
            <a:off x="2475978" y="381002"/>
            <a:ext cx="7706479"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8650" y="5791201"/>
            <a:ext cx="10896600" cy="830997"/>
          </a:xfrm>
          <a:prstGeom prst="rect">
            <a:avLst/>
          </a:prstGeom>
          <a:noFill/>
        </p:spPr>
        <p:txBody>
          <a:bodyPr wrap="square" rtlCol="0">
            <a:spAutoFit/>
          </a:bodyPr>
          <a:lstStyle/>
          <a:p>
            <a:r>
              <a:rPr lang="en-US" sz="2400" b="1" dirty="0" smtClean="0"/>
              <a:t>JOURNAL OF CHEMICAL AND PHARMACEUTICAL </a:t>
            </a:r>
            <a:r>
              <a:rPr lang="en-US" sz="2400" b="1" dirty="0" smtClean="0"/>
              <a:t>RESEARCH  ( </a:t>
            </a:r>
            <a:r>
              <a:rPr lang="en-US" sz="2400" b="1" dirty="0" smtClean="0"/>
              <a:t>JOCPR</a:t>
            </a:r>
            <a:r>
              <a:rPr lang="en-US" sz="2400" b="1" dirty="0" smtClean="0"/>
              <a:t>) </a:t>
            </a:r>
            <a:r>
              <a:rPr lang="en-US" sz="2400" b="1" dirty="0" err="1" smtClean="0"/>
              <a:t>sudah</a:t>
            </a:r>
            <a:r>
              <a:rPr lang="en-US" sz="2400" b="1" dirty="0" smtClean="0"/>
              <a:t> di </a:t>
            </a:r>
            <a:r>
              <a:rPr lang="en-US" sz="2400" b="1" dirty="0" err="1" smtClean="0"/>
              <a:t>amati</a:t>
            </a:r>
            <a:r>
              <a:rPr lang="en-US" sz="2400" b="1" dirty="0" smtClean="0"/>
              <a:t> </a:t>
            </a:r>
            <a:r>
              <a:rPr lang="en-US" sz="2400" b="1" dirty="0" err="1" smtClean="0"/>
              <a:t>sejak</a:t>
            </a:r>
            <a:r>
              <a:rPr lang="en-US" sz="2400" b="1" dirty="0" smtClean="0"/>
              <a:t> </a:t>
            </a:r>
            <a:r>
              <a:rPr lang="en-US" sz="2400" b="1" dirty="0" err="1" smtClean="0"/>
              <a:t>Januari</a:t>
            </a:r>
            <a:r>
              <a:rPr lang="en-US" sz="2400" b="1" dirty="0" smtClean="0"/>
              <a:t> 20164</a:t>
            </a:r>
            <a:endParaRPr lang="en-US" sz="2400" b="1" dirty="0"/>
          </a:p>
        </p:txBody>
      </p:sp>
    </p:spTree>
    <p:extLst>
      <p:ext uri="{BB962C8B-B14F-4D97-AF65-F5344CB8AC3E}">
        <p14:creationId xmlns:p14="http://schemas.microsoft.com/office/powerpoint/2010/main" val="2699312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421" r="46367" b="22540"/>
          <a:stretch/>
        </p:blipFill>
        <p:spPr bwMode="auto">
          <a:xfrm>
            <a:off x="1196640" y="1548539"/>
            <a:ext cx="9595185" cy="431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8650" y="304800"/>
            <a:ext cx="9639300" cy="461665"/>
          </a:xfrm>
          <a:prstGeom prst="rect">
            <a:avLst/>
          </a:prstGeom>
          <a:noFill/>
        </p:spPr>
        <p:txBody>
          <a:bodyPr wrap="square" rtlCol="0">
            <a:spAutoFit/>
          </a:bodyPr>
          <a:lstStyle/>
          <a:p>
            <a:r>
              <a:rPr lang="en-US" sz="2400" dirty="0" smtClean="0"/>
              <a:t>URL DARI JOPCR BERADA DI BRITISH VIRGIN ISLAND</a:t>
            </a:r>
            <a:endParaRPr lang="en-US" sz="2400" dirty="0"/>
          </a:p>
        </p:txBody>
      </p:sp>
    </p:spTree>
    <p:extLst>
      <p:ext uri="{BB962C8B-B14F-4D97-AF65-F5344CB8AC3E}">
        <p14:creationId xmlns:p14="http://schemas.microsoft.com/office/powerpoint/2010/main" val="2236248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30" t="18860" r="13693" b="12555"/>
          <a:stretch/>
        </p:blipFill>
        <p:spPr bwMode="auto">
          <a:xfrm>
            <a:off x="733425" y="1924437"/>
            <a:ext cx="11343274" cy="40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42975" y="228600"/>
            <a:ext cx="11133724" cy="369332"/>
          </a:xfrm>
          <a:prstGeom prst="rect">
            <a:avLst/>
          </a:prstGeom>
          <a:noFill/>
        </p:spPr>
        <p:txBody>
          <a:bodyPr wrap="square" rtlCol="0">
            <a:spAutoFit/>
          </a:bodyPr>
          <a:lstStyle/>
          <a:p>
            <a:r>
              <a:rPr lang="en-US" b="1" dirty="0" smtClean="0"/>
              <a:t>JOCPR ADALAH JURNAL TERINDEKS DI SCIMAGOJR /SCOPUS</a:t>
            </a:r>
            <a:endParaRPr lang="en-US" b="1" dirty="0"/>
          </a:p>
        </p:txBody>
      </p:sp>
    </p:spTree>
    <p:extLst>
      <p:ext uri="{BB962C8B-B14F-4D97-AF65-F5344CB8AC3E}">
        <p14:creationId xmlns:p14="http://schemas.microsoft.com/office/powerpoint/2010/main" val="981255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19" t="20614" r="7774" b="12665"/>
          <a:stretch/>
        </p:blipFill>
        <p:spPr bwMode="auto">
          <a:xfrm>
            <a:off x="523876" y="1905000"/>
            <a:ext cx="11583568" cy="366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821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45" t="19491" r="27221" b="26283"/>
          <a:stretch/>
        </p:blipFill>
        <p:spPr bwMode="auto">
          <a:xfrm>
            <a:off x="884487" y="157566"/>
            <a:ext cx="9728367" cy="494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268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956" r="28119" b="9265"/>
          <a:stretch/>
        </p:blipFill>
        <p:spPr bwMode="auto">
          <a:xfrm>
            <a:off x="314325" y="1667970"/>
            <a:ext cx="11944350" cy="480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4325" y="152400"/>
            <a:ext cx="11525250" cy="830997"/>
          </a:xfrm>
          <a:prstGeom prst="rect">
            <a:avLst/>
          </a:prstGeom>
          <a:noFill/>
        </p:spPr>
        <p:txBody>
          <a:bodyPr wrap="square" rtlCol="0">
            <a:spAutoFit/>
          </a:bodyPr>
          <a:lstStyle/>
          <a:p>
            <a:r>
              <a:rPr lang="en-US" sz="2400" dirty="0" smtClean="0"/>
              <a:t>PADA BULAN JUNI 2016 NAMA  EDITORIAL  BOARD DARI  PTS DI KOPERTIS  IV JABAR SUDAH  TIDAK ADA DIGANTIKAN OLEH NAMA DOSEN PTN DI JAWA TIMUR </a:t>
            </a:r>
            <a:endParaRPr lang="en-US" sz="2400" dirty="0"/>
          </a:p>
        </p:txBody>
      </p:sp>
    </p:spTree>
    <p:extLst>
      <p:ext uri="{BB962C8B-B14F-4D97-AF65-F5344CB8AC3E}">
        <p14:creationId xmlns:p14="http://schemas.microsoft.com/office/powerpoint/2010/main" val="2790212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152400"/>
            <a:ext cx="12153900" cy="5755422"/>
          </a:xfrm>
          <a:prstGeom prst="rect">
            <a:avLst/>
          </a:prstGeom>
          <a:noFill/>
        </p:spPr>
        <p:txBody>
          <a:bodyPr wrap="square" rtlCol="0">
            <a:spAutoFit/>
          </a:bodyPr>
          <a:lstStyle/>
          <a:p>
            <a:r>
              <a:rPr lang="en-US" sz="2400" b="1" dirty="0" smtClean="0"/>
              <a:t>INFORMASI YANG DITERIMA DARI DOSEN </a:t>
            </a:r>
            <a:r>
              <a:rPr lang="en-US" sz="2400" b="1" dirty="0"/>
              <a:t>DARI KOPERTIS IV JAWA BARAT YANG </a:t>
            </a:r>
            <a:r>
              <a:rPr lang="en-US" sz="2400" b="1" dirty="0" smtClean="0"/>
              <a:t>PERNAH MASUK SEBAGAI EDITORIAL BOARD, YBS TIDAK PERNAH MEMINTA MENJADI EDITORIAL BOARD.  YBS MASIH BERGELAR MAGISTER DAN DI DALAM EDITORIAL BOARD DENGAN GELAR DOKTOR</a:t>
            </a:r>
          </a:p>
          <a:p>
            <a:endParaRPr lang="en-US" sz="2400" b="1" dirty="0"/>
          </a:p>
          <a:p>
            <a:r>
              <a:rPr lang="en-US" sz="2400" b="1" dirty="0" smtClean="0"/>
              <a:t>ADA NAMA BARU DOSEN DARI PTN DI JATIM SEBAGAI EDITORIAL BOARD. INFORMASI YANG DITERIMA DARI  SUMBER YANG  DAPAT DIPERCAYA DARI PTN DI JATIM, DOSEN DARI PTN JATIM YANG ADA DI  LIST EDITORIAL BOARD TIDAK PERNAH  MENJADI EDITORIAL BOARD DI JURNAL INTERNASIONAL</a:t>
            </a:r>
          </a:p>
          <a:p>
            <a:endParaRPr lang="en-US" sz="2400" b="1" dirty="0"/>
          </a:p>
          <a:p>
            <a:r>
              <a:rPr lang="en-US" sz="2400" b="1" dirty="0" smtClean="0"/>
              <a:t>LAMAN URL JOPCR BERADA DI BRITISH VIRGIN ISLAND</a:t>
            </a:r>
          </a:p>
          <a:p>
            <a:endParaRPr lang="en-US" sz="2800" b="1" dirty="0"/>
          </a:p>
          <a:p>
            <a:r>
              <a:rPr lang="en-US" sz="2800" b="1" dirty="0" smtClean="0"/>
              <a:t>JOURNAL OF CHEMICAL AND PHARMACEUTICAL RESEARCH  </a:t>
            </a:r>
            <a:r>
              <a:rPr lang="en-US" sz="2400" b="1" dirty="0" smtClean="0"/>
              <a:t>MESKIPUN TERINDEKS DI SCIMAGOJR NAMUN DIKELOMPOKKAN SEBAGAI JURNAL  INTERNASIONAL BEREPUTASI MERAGUKAN</a:t>
            </a:r>
            <a:endParaRPr lang="en-US" sz="2400" b="1" dirty="0"/>
          </a:p>
        </p:txBody>
      </p:sp>
    </p:spTree>
    <p:extLst>
      <p:ext uri="{BB962C8B-B14F-4D97-AF65-F5344CB8AC3E}">
        <p14:creationId xmlns:p14="http://schemas.microsoft.com/office/powerpoint/2010/main" val="2070094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163</Words>
  <Application>Microsoft Office PowerPoint</Application>
  <PresentationFormat>Custom</PresentationFormat>
  <Paragraphs>14</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VAIO-PC</dc:creator>
  <cp:lastModifiedBy>VAIO-PC</cp:lastModifiedBy>
  <cp:revision>7</cp:revision>
  <dcterms:created xsi:type="dcterms:W3CDTF">2006-08-16T00:00:00Z</dcterms:created>
  <dcterms:modified xsi:type="dcterms:W3CDTF">2016-06-30T05:49:44Z</dcterms:modified>
</cp:coreProperties>
</file>