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4" r:id="rId4"/>
    <p:sldId id="265" r:id="rId5"/>
    <p:sldId id="262" r:id="rId6"/>
    <p:sldId id="257" r:id="rId7"/>
    <p:sldId id="259" r:id="rId8"/>
    <p:sldId id="258" r:id="rId9"/>
  </p:sldIdLst>
  <p:sldSz cx="12573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40" y="264"/>
      </p:cViewPr>
      <p:guideLst>
        <p:guide orient="horz" pos="2160"/>
        <p:guide pos="3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5" y="2130426"/>
            <a:ext cx="106870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88011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5425" y="274639"/>
            <a:ext cx="282892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9"/>
            <a:ext cx="82772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180" y="4406901"/>
            <a:ext cx="106870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3180" y="2906713"/>
            <a:ext cx="106870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0201"/>
            <a:ext cx="55530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275" y="1600201"/>
            <a:ext cx="55530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35113"/>
            <a:ext cx="5555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174875"/>
            <a:ext cx="5555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6910" y="1535113"/>
            <a:ext cx="55574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6910" y="2174875"/>
            <a:ext cx="55574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050"/>
            <a:ext cx="41364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694" y="273051"/>
            <a:ext cx="70286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" y="1435101"/>
            <a:ext cx="41364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396" y="4800600"/>
            <a:ext cx="7543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4396" y="612775"/>
            <a:ext cx="7543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4396" y="5367338"/>
            <a:ext cx="7543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11315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00201"/>
            <a:ext cx="11315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93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5775" y="6356351"/>
            <a:ext cx="3981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650" y="6356351"/>
            <a:ext cx="293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okumenku\TPAK\ITS\20160621_111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7150" y="-696514"/>
            <a:ext cx="4838701" cy="83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6" r="3614" b="4661"/>
          <a:stretch/>
        </p:blipFill>
        <p:spPr bwMode="auto">
          <a:xfrm>
            <a:off x="209551" y="1642821"/>
            <a:ext cx="12214279" cy="375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19590" r="11156" b="13464"/>
          <a:stretch/>
        </p:blipFill>
        <p:spPr bwMode="auto">
          <a:xfrm>
            <a:off x="157943" y="1192998"/>
            <a:ext cx="12310282" cy="385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2525" y="304800"/>
            <a:ext cx="64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JURNAL TERINDEKS SCOPUS/SCIMAGOJR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19217" r="8219" b="12546"/>
          <a:stretch/>
        </p:blipFill>
        <p:spPr bwMode="auto">
          <a:xfrm>
            <a:off x="314325" y="1524000"/>
            <a:ext cx="12049125" cy="39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1" y="322436"/>
            <a:ext cx="8696325" cy="62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okumenku\TPAK\ITS\20160621_11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9384" y="-486304"/>
            <a:ext cx="6333066" cy="80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9" r="46079" b="22988"/>
          <a:stretch/>
        </p:blipFill>
        <p:spPr bwMode="auto">
          <a:xfrm>
            <a:off x="330487" y="1219202"/>
            <a:ext cx="11299538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" y="152401"/>
            <a:ext cx="12049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http://indianscience.in/pubs/journalDetails.php?journal_id=189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607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URL JURNAL DI CALIFONIA BUKAN DI INDIA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8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1" r="32509" b="5100"/>
          <a:stretch/>
        </p:blipFill>
        <p:spPr bwMode="auto">
          <a:xfrm>
            <a:off x="104776" y="990601"/>
            <a:ext cx="12074415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425" y="228600"/>
            <a:ext cx="106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JURNAL INI MERAGUKAN KARENA KETIKA DI KLIK MENU </a:t>
            </a:r>
            <a:r>
              <a:rPr lang="en-US" b="1" dirty="0" smtClean="0"/>
              <a:t>EDITORIAL BOARD </a:t>
            </a:r>
            <a:r>
              <a:rPr lang="en-US" dirty="0" smtClean="0"/>
              <a:t>SERVER ERROR ( SAMPAI TANGGAL 28 JUNI 2016)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3426" y="4191000"/>
            <a:ext cx="1102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PADA ARTIKEL DISEBUTKAN BANDA ACEH CAPITAL CITY OF NAD  WEST SUMATRA</a:t>
            </a:r>
            <a:r>
              <a:rPr lang="en-US" b="1" smtClean="0"/>
              <a:t>,  YANG MERUPAKAN KESALAHAN </a:t>
            </a:r>
            <a:r>
              <a:rPr lang="en-US" b="1" dirty="0" smtClean="0"/>
              <a:t>FATAL DARI PENULIS DAN  JELAS TIDAK ADA PENGECEKAN OLEH EDITOR JURNAL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257801"/>
            <a:ext cx="1100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MESKIPUN JURNAL TERINDEKS SCIMAGOJR TAPI JURNAL INI MERAGUKAN SEBAGAI JURNAL INTERNASIONAL BEREPUTASI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76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70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VAIO-PC</dc:creator>
  <cp:lastModifiedBy>VAIO-PC</cp:lastModifiedBy>
  <cp:revision>8</cp:revision>
  <dcterms:created xsi:type="dcterms:W3CDTF">2006-08-16T00:00:00Z</dcterms:created>
  <dcterms:modified xsi:type="dcterms:W3CDTF">2016-06-28T10:04:46Z</dcterms:modified>
</cp:coreProperties>
</file>